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21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74227aa3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74227aa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74227aa3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74227aa3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74227aa3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74227aa3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4227aa3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4227aa3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74227aa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74227aa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6e2fad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6e2fad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74227aa3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74227aa3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74227aa3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74227aa3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74227aa3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74227aa3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4227aa3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4227aa3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74227aa3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74227aa3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74227aa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74227aa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75" y="265350"/>
            <a:ext cx="8145624" cy="45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ctrTitle"/>
          </p:nvPr>
        </p:nvSpPr>
        <p:spPr>
          <a:xfrm>
            <a:off x="311700" y="570600"/>
            <a:ext cx="8520600" cy="2690400"/>
          </a:xfrm>
          <a:prstGeom prst="rect">
            <a:avLst/>
          </a:prstGeom>
          <a:effectLst>
            <a:outerShdw blurRad="57150" rotWithShape="0" algn="bl" dist="57150">
              <a:schemeClr val="accent1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National Park Service: 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America’s great outdoors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1025" y="3799900"/>
            <a:ext cx="8145600" cy="45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5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Andrew Matsuura and Ashley Nguyen</a:t>
            </a:r>
            <a:endParaRPr sz="175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500" y="158125"/>
            <a:ext cx="6350701" cy="48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10600" y="1827350"/>
            <a:ext cx="227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national parks and visitation in the west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Most visited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national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park in NC and TN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249675" y="329725"/>
            <a:ext cx="24672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National Parks in Contiguous US</a:t>
            </a:r>
            <a:endParaRPr sz="3500"/>
          </a:p>
        </p:txBody>
      </p:sp>
      <p:sp>
        <p:nvSpPr>
          <p:cNvPr id="125" name="Google Shape;125;p22"/>
          <p:cNvSpPr txBox="1"/>
          <p:nvPr/>
        </p:nvSpPr>
        <p:spPr>
          <a:xfrm>
            <a:off x="1880950" y="399500"/>
            <a:ext cx="47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6113725" y="292850"/>
            <a:ext cx="2718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Visits by 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5861200" y="1222750"/>
            <a:ext cx="29712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 consistent with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</a:t>
            </a:r>
            <a:r>
              <a:rPr lang="en"/>
              <a:t>presence on the east coast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5416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5994100" y="292850"/>
            <a:ext cx="2838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Variance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6166875" y="1228675"/>
            <a:ext cx="2665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Summer is the most popular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Winter = low crowds, potential bad weather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193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Where to go next</a:t>
            </a:r>
            <a:endParaRPr sz="4080"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688" y="9573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Looking at infrastructure/personnel Investments to support growing demand.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What can be done to make the increase in visitation sustainable. Crowd problems.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Comparing Acreage to visitation. Is there more Land for all of these people to appreciate nature?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How will Climate change affect the future of the parks?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What can be applied to protecting land across the world. 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375" y="3065100"/>
            <a:ext cx="2928624" cy="19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b="0" l="7012" r="8606" t="0"/>
          <a:stretch/>
        </p:blipFill>
        <p:spPr>
          <a:xfrm>
            <a:off x="254575" y="3065100"/>
            <a:ext cx="2928624" cy="19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0" l="8783" r="6842" t="0"/>
          <a:stretch/>
        </p:blipFill>
        <p:spPr>
          <a:xfrm>
            <a:off x="3107687" y="3065100"/>
            <a:ext cx="2928624" cy="19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55"/>
              <a:t>Questions</a:t>
            </a:r>
            <a:endParaRPr sz="47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visitation increased during the COVID-19 Pandemic?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best season to visit a park?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best national park based on your location?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national parks the most popular parks to visit?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some of the most popular national parks?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is spent annually at a national </a:t>
            </a:r>
            <a:r>
              <a:rPr lang="en"/>
              <a:t>park?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175" y="3285575"/>
            <a:ext cx="2614902" cy="174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767" y="3285575"/>
            <a:ext cx="2900398" cy="17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77" y="3285575"/>
            <a:ext cx="3098399" cy="17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9250" y="3017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Visitation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82875"/>
            <a:ext cx="2625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Steady until 2015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Large increase in the last 5-10 years 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2020 </a:t>
            </a:r>
            <a:r>
              <a:rPr baseline="30000" lang="en"/>
              <a:t>outlier year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50" y="1102700"/>
            <a:ext cx="5982350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6153600" y="292850"/>
            <a:ext cx="2678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Visitation trends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153600" y="1228675"/>
            <a:ext cx="2678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870,000 new visitors annually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upward 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sustainable?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76200"/>
            <a:ext cx="8427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Annual Funding From Visitations</a:t>
            </a:r>
            <a:endParaRPr sz="3780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364875"/>
            <a:ext cx="34692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increase $700 million every year</a:t>
            </a:r>
            <a:endParaRPr sz="500"/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t/>
            </a:r>
            <a:endParaRPr sz="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Slight decrease in 2017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Significant</a:t>
            </a:r>
            <a:r>
              <a:rPr lang="en" sz="1500"/>
              <a:t> decrease in 2020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could be the reason?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025" y="944075"/>
            <a:ext cx="4833075" cy="36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25" y="540187"/>
            <a:ext cx="5417501" cy="4063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46250"/>
            <a:ext cx="3333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Visitation and visitor Spending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dip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increase economic output 2022</a:t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92850"/>
            <a:ext cx="374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80"/>
              <a:t>Economic Output </a:t>
            </a:r>
            <a:endParaRPr sz="46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5" y="632525"/>
            <a:ext cx="5579150" cy="41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5850950" y="1228675"/>
            <a:ext cx="2981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visitation requires more upkeep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 decrease of jobs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</a:t>
            </a:r>
            <a:r>
              <a:rPr lang="en"/>
              <a:t>increase</a:t>
            </a:r>
            <a:r>
              <a:rPr lang="en"/>
              <a:t> of jobs after 2021</a:t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5756150" y="342800"/>
            <a:ext cx="3171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/>
              <a:t>Job Trends</a:t>
            </a:r>
            <a:endParaRPr sz="47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15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180175" y="1847400"/>
            <a:ext cx="27510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Consistent growth 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1989 dip?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Great Smoky mountains very popular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6180175" y="664525"/>
            <a:ext cx="2365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Top 6 Parks</a:t>
            </a:r>
            <a:endParaRPr b="1" sz="49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3" y="29613"/>
            <a:ext cx="673298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7174275" y="1839350"/>
            <a:ext cx="10236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6909900" y="2040225"/>
            <a:ext cx="2022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Less visitation in Alaska and Hawaii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park locations and visitors in 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contiguous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US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6824700" y="276200"/>
            <a:ext cx="20223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All National Park Sites</a:t>
            </a:r>
            <a:endParaRPr sz="38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